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14" autoAdjust="0"/>
  </p:normalViewPr>
  <p:slideViewPr>
    <p:cSldViewPr snapToGrid="0" snapToObjects="1">
      <p:cViewPr>
        <p:scale>
          <a:sx n="147" d="100"/>
          <a:sy n="147" d="100"/>
        </p:scale>
        <p:origin x="256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2D8B-8BAC-C846-886E-330FC58B824A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9F1D-150B-C846-8801-C90480E4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2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6306" y="3357382"/>
            <a:ext cx="3912324" cy="625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98208" y="3174916"/>
            <a:ext cx="2240837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6306" y="4045081"/>
            <a:ext cx="3912324" cy="593647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  <a:effectLst>
            <a:outerShdw blurRad="40000" dist="23000" dir="5400000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6306" y="4887363"/>
            <a:ext cx="3912324" cy="1780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41" y="9504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47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4347" y="2552836"/>
            <a:ext cx="1149074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3141" y="2735302"/>
            <a:ext cx="967022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4563" y="3814276"/>
            <a:ext cx="850472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4871" y="5455876"/>
            <a:ext cx="2318592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71480" y="4190401"/>
            <a:ext cx="802682" cy="233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99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0349" y="5188036"/>
            <a:ext cx="3723072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31666" y="5818756"/>
            <a:ext cx="2651755" cy="358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5573" y="6086367"/>
            <a:ext cx="2240837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17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1855" y="2172676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5052" y="1728916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74617" y="3024916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1305" y="3586516"/>
            <a:ext cx="1287983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9288" y="4274596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74205" y="3848116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5561" y="4457062"/>
            <a:ext cx="942396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7155" y="3404050"/>
            <a:ext cx="1265178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67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0024" y="1644327"/>
            <a:ext cx="1404219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45744" y="271568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5671" y="3155301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5671" y="1826792"/>
            <a:ext cx="1204700" cy="246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15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6518" y="2128167"/>
            <a:ext cx="82549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68737" y="2310633"/>
            <a:ext cx="618009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89658" y="256016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10450" y="1351587"/>
            <a:ext cx="2059986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9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88947" y="5788800"/>
            <a:ext cx="1826755" cy="2901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6827" y="630992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50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9932" y="349636"/>
            <a:ext cx="833194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554" y="5818756"/>
            <a:ext cx="1966057" cy="186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0754" y="6004800"/>
            <a:ext cx="2609177" cy="267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9650" y="333776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399" y="2470647"/>
            <a:ext cx="1547993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9649" y="3758007"/>
            <a:ext cx="980875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48" y="-9504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4763" y="1179076"/>
            <a:ext cx="4077920" cy="574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99970" y="539408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5642" y="5782887"/>
            <a:ext cx="980875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ATHANASIOS PAPANASTASIOU</dc:creator>
  <cp:lastModifiedBy>ATHANASIOS PAPANASTASIOU</cp:lastModifiedBy>
  <cp:revision>5</cp:revision>
  <dcterms:created xsi:type="dcterms:W3CDTF">2020-11-10T16:59:26Z</dcterms:created>
  <dcterms:modified xsi:type="dcterms:W3CDTF">2020-11-11T16:47:54Z</dcterms:modified>
</cp:coreProperties>
</file>