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24" autoAdjust="0"/>
  </p:normalViewPr>
  <p:slideViewPr>
    <p:cSldViewPr snapToGrid="0" snapToObjects="1">
      <p:cViewPr>
        <p:scale>
          <a:sx n="147" d="100"/>
          <a:sy n="147" d="100"/>
        </p:scale>
        <p:origin x="56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071D-672C-E644-B6A4-A4C5161C984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8CBF-E977-8947-9888-4AA0C574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5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071D-672C-E644-B6A4-A4C5161C984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8CBF-E977-8947-9888-4AA0C574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071D-672C-E644-B6A4-A4C5161C984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8CBF-E977-8947-9888-4AA0C574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071D-672C-E644-B6A4-A4C5161C984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8CBF-E977-8947-9888-4AA0C574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0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071D-672C-E644-B6A4-A4C5161C984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8CBF-E977-8947-9888-4AA0C574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4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071D-672C-E644-B6A4-A4C5161C984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8CBF-E977-8947-9888-4AA0C574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8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071D-672C-E644-B6A4-A4C5161C984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8CBF-E977-8947-9888-4AA0C574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8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071D-672C-E644-B6A4-A4C5161C984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8CBF-E977-8947-9888-4AA0C574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5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071D-672C-E644-B6A4-A4C5161C984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8CBF-E977-8947-9888-4AA0C574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4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071D-672C-E644-B6A4-A4C5161C984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8CBF-E977-8947-9888-4AA0C574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9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071D-672C-E644-B6A4-A4C5161C984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8CBF-E977-8947-9888-4AA0C574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8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071D-672C-E644-B6A4-A4C5161C984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8CBF-E977-8947-9888-4AA0C574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4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06" y="-146880"/>
            <a:ext cx="485197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8656" y="3663360"/>
            <a:ext cx="2263591" cy="224640"/>
          </a:xfrm>
          <a:prstGeom prst="rect">
            <a:avLst/>
          </a:prstGeom>
          <a:solidFill>
            <a:schemeClr val="accent3">
              <a:lumMod val="75000"/>
              <a:alpha val="27000"/>
            </a:schemeClr>
          </a:solidFill>
          <a:ln>
            <a:solidFill>
              <a:schemeClr val="accent3">
                <a:lumMod val="60000"/>
                <a:lumOff val="40000"/>
                <a:alpha val="3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37109" y="2773440"/>
            <a:ext cx="1555138" cy="1123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11565" y="2925840"/>
            <a:ext cx="2980682" cy="521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4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5197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2478" y="5564160"/>
            <a:ext cx="1010840" cy="1123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90796" y="5722080"/>
            <a:ext cx="1091711" cy="179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01638" y="6131280"/>
            <a:ext cx="2781970" cy="1123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4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5197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9184" y="937440"/>
            <a:ext cx="1378027" cy="1771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82988" y="2256240"/>
            <a:ext cx="936196" cy="1802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03839" y="3069600"/>
            <a:ext cx="1045398" cy="1531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1584" y="1089840"/>
            <a:ext cx="1378027" cy="1771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33539" y="6271920"/>
            <a:ext cx="2331501" cy="871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8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5197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7067" y="1047840"/>
            <a:ext cx="1045398" cy="1531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37485" y="1557600"/>
            <a:ext cx="1045398" cy="1531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97963" y="3821280"/>
            <a:ext cx="1244110" cy="1531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37666" y="5938407"/>
            <a:ext cx="1784363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6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5197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1530" y="4340007"/>
            <a:ext cx="1637489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05497" y="4936167"/>
            <a:ext cx="1395578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3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5197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8917" y="1769094"/>
            <a:ext cx="1597531" cy="1144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89693" y="5152167"/>
            <a:ext cx="1204700" cy="182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5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4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5197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8325" y="5177760"/>
            <a:ext cx="2082158" cy="1531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58441" y="5929440"/>
            <a:ext cx="1494660" cy="1531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9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5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6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LAW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ATHANASIOS PAPANASTASIOU</dc:creator>
  <cp:lastModifiedBy>ATHANASIOS PAPANASTASIOU</cp:lastModifiedBy>
  <cp:revision>4</cp:revision>
  <dcterms:created xsi:type="dcterms:W3CDTF">2020-11-10T14:40:12Z</dcterms:created>
  <dcterms:modified xsi:type="dcterms:W3CDTF">2020-11-11T10:02:26Z</dcterms:modified>
</cp:coreProperties>
</file>